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1" r:id="rId3"/>
    <p:sldId id="262" r:id="rId4"/>
    <p:sldId id="263" r:id="rId5"/>
    <p:sldId id="264" r:id="rId6"/>
    <p:sldId id="267" r:id="rId7"/>
    <p:sldId id="269" r:id="rId8"/>
    <p:sldId id="268" r:id="rId9"/>
    <p:sldId id="270" r:id="rId10"/>
    <p:sldId id="272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8" autoAdjust="0"/>
  </p:normalViewPr>
  <p:slideViewPr>
    <p:cSldViewPr>
      <p:cViewPr>
        <p:scale>
          <a:sx n="91" d="100"/>
          <a:sy n="91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D0D2D-F41E-48FC-9A2B-631168ACBED6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83EA7-12E0-4101-8E3A-2A5935A53C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1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Лев Николаевич Толстой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	Жизнь и творчество 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(190 </a:t>
            </a:r>
            <a:r>
              <a:rPr lang="ru-RU" sz="2000" b="1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летию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со Дня рождения ) 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Тебе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, первокурсник!</a:t>
            </a:r>
            <a:endParaRPr lang="ru-RU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odevseeva\Desktop\20180924_1752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221006"/>
            <a:ext cx="3816424" cy="541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devseeva\Desktop\20180924_175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1" y="1254042"/>
            <a:ext cx="3812659" cy="534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5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Новые журналы</a:t>
            </a:r>
            <a:endParaRPr lang="ru-RU" sz="2000" dirty="0"/>
          </a:p>
        </p:txBody>
      </p:sp>
      <p:pic>
        <p:nvPicPr>
          <p:cNvPr id="2050" name="Picture 2" descr="C:\Users\odevseeva\Desktop\20190121_093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4023841" cy="63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Железнодорожный транспорт</a:t>
            </a:r>
            <a:endParaRPr lang="ru-RU" sz="2000" b="1" dirty="0"/>
          </a:p>
        </p:txBody>
      </p:sp>
      <p:pic>
        <p:nvPicPr>
          <p:cNvPr id="1027" name="Picture 3" descr="C:\Users\odevseeva\Desktop\20190121_0933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2672"/>
            <a:ext cx="438196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323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140 лет 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Свердловской железной дороге</a:t>
            </a:r>
            <a:endParaRPr lang="ru-RU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devseeva\Desktop\20181004_0833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3" y="1268760"/>
            <a:ext cx="883633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525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И.С. Тургенев Жизнь и творчество 200 лет со Дня рождения</a:t>
            </a:r>
            <a:endParaRPr lang="ru-RU" sz="2000" b="1" dirty="0"/>
          </a:p>
        </p:txBody>
      </p:sp>
      <p:pic>
        <p:nvPicPr>
          <p:cNvPr id="1026" name="Picture 2" descr="C:\Users\odevseeva\Desktop\IMG_6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1301" y="1695163"/>
            <a:ext cx="6014802" cy="400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9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476672"/>
            <a:ext cx="6249888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   </a:t>
            </a:r>
            <a:r>
              <a:rPr lang="ru-RU" sz="2200" b="1" dirty="0" smtClean="0"/>
              <a:t>Произведения Ивана Сергеевича </a:t>
            </a:r>
            <a:r>
              <a:rPr lang="ru-RU" sz="2200" b="1" dirty="0" smtClean="0"/>
              <a:t>Тургенева «Золотая россыпь классики»</a:t>
            </a:r>
            <a:endParaRPr lang="ru-RU" sz="2200" b="1" dirty="0"/>
          </a:p>
        </p:txBody>
      </p:sp>
      <p:pic>
        <p:nvPicPr>
          <p:cNvPr id="2052" name="Picture 4" descr="C:\Users\odevseeva\Desktop\IMG_69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820472" cy="29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vseeva\Desktop\20181107_093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62" y="620688"/>
            <a:ext cx="3739654" cy="608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4 ноября – День народного единства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7051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devseeva\Desktop\20181123_163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7703" y="1772817"/>
            <a:ext cx="61206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</a:t>
            </a:r>
            <a:r>
              <a:rPr lang="ru-RU" sz="2000" b="1" dirty="0" smtClean="0"/>
              <a:t>Книги-юбиляры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vseeva\Desktop\КАРТЫ ЖЕЛЕЗНЫХ ДОРОГ\20181119_153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809774" cy="54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История в фактах и документах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0059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vseeva\Desktop\КАРТЫ ЖЕЛЕЗНЫХ ДОРОГ\IMG_8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8359" y="1700809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9053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</a:t>
            </a:r>
            <a:r>
              <a:rPr lang="ru-RU" sz="2000" b="1" dirty="0" smtClean="0"/>
              <a:t>А.И</a:t>
            </a:r>
            <a:r>
              <a:rPr lang="ru-RU" sz="2000" b="1" dirty="0" smtClean="0"/>
              <a:t>. Солженицын Жизнь и творчество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1646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devseeva\Desktop\IMG_8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7627" y="1654860"/>
            <a:ext cx="5772985" cy="38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Волшебница зима в русской поэзии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5343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Лев Николаевич Толстой    Жизнь и творчество       (190 летию со Дня рождения )        Тебе, первокурсник!</vt:lpstr>
      <vt:lpstr>140 лет  Свердловской железной дороге</vt:lpstr>
      <vt:lpstr>И.С. Тургенев Жизнь и творчество 200 лет со Дня рождения</vt:lpstr>
      <vt:lpstr>     Произведения Ивана Сергеевича Тургенева «Золотая россыпь классики»</vt:lpstr>
      <vt:lpstr>4 ноября – День народного единства</vt:lpstr>
      <vt:lpstr>       Книги-юбиляры</vt:lpstr>
      <vt:lpstr>История в фактах и документах</vt:lpstr>
      <vt:lpstr>                 А.И. Солженицын Жизнь и творчество</vt:lpstr>
      <vt:lpstr>Волшебница зима в русской поэзии</vt:lpstr>
      <vt:lpstr>Новые журналы</vt:lpstr>
      <vt:lpstr>Железнодорожный транспорт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Евсеева Оксана Дмитриевна</dc:creator>
  <cp:lastModifiedBy>Евсеева Оксана Дмитриевна</cp:lastModifiedBy>
  <cp:revision>39</cp:revision>
  <dcterms:created xsi:type="dcterms:W3CDTF">2018-10-12T05:44:43Z</dcterms:created>
  <dcterms:modified xsi:type="dcterms:W3CDTF">2019-01-21T04:44:51Z</dcterms:modified>
</cp:coreProperties>
</file>